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DA79D78-83D9-4C9B-8BC8-566376968DEA}">
          <p14:sldIdLst>
            <p14:sldId id="257"/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A4FEE-C77E-444E-825F-2C74CACBFCDD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4D826-B5EA-418B-8203-85830AD275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906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E4D826-B5EA-418B-8203-85830AD2753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28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69B23-C70F-4F5C-8691-2FEAACDDE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94BB97-D427-4906-A3AF-53561A8B7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08EE1B-4249-4A7C-B702-E4C830DC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2961BB-D424-43F1-B52A-D87D6ECB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3B46D2-EEA6-4F9F-8227-070DB1C4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644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EE4BBA-FDC5-4F3D-AFD8-B4F9EB70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99189D-8BA8-469E-9612-03234D74E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A18EFB-056D-4432-9ACF-964B589C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8C7BE3-D0A5-4FFB-836D-70C0269C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31F9F-A85F-4B6F-9A93-EEBE7452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05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3F528F9-5A0F-4E1A-8257-977B4F5D3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BDC081-0ECF-4B1B-AC40-162D993EE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7673CD-0056-410D-8A36-344C7D8F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CAD9F2-CCA2-434F-A5E9-B0AC038C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744F3A-047F-4152-90CF-8C2F5AC7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46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F5D16E-52F2-42CA-A0C4-B4C9FEB3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02AF4D-4671-4B36-8276-D3544FB47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84AB6C-0D5E-4A40-8D93-894D246C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CA411-3E18-4F57-8485-38D4BC7E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BA0B0A-C5AD-4252-9C71-9897BDC2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18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1ECAB2-F307-45F8-A465-D29CA7D3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5B1742-08F9-4478-8027-35C95F5F1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CA1C69-CC01-4622-AE24-00D0504E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51DD7-6E27-43A6-A91A-845A02B7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3E0528-A72C-47F2-B4AE-520B88DF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51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3674CE-19F2-4FBC-B09D-777C0F47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84D446-EA61-48FC-8583-9201E9E82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4505F1-8B4E-4426-9587-3B5FB319C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F94A64-73E0-4265-8FCD-2C7A4EF8F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18D1F1-4571-4D53-B85D-7C8A4BAE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8EC5FD-A924-4B9C-BA52-7FDE7FDE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27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8A55E6-C481-45A0-B04E-8FA1EC297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0D14D0-BD11-4E0C-9D0F-0FD791A20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07113AA-4AFA-4DD7-84DC-95DDB5770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F39517A-7A9B-4824-9359-6022C0268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A0CAED-DD32-4194-91A9-80FF65AA4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7EEC12-11B6-4175-B73F-A909E87A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A00547-6221-4BF9-9DFF-DFA8785C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761FAC4-01F3-4956-AE7E-0273B605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37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349D48-3638-4C3D-BA08-2CE33F1F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59EBD8-C05B-4ABE-9E9E-8C368265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C56B07-DCC9-40CE-A2B0-09DA04252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784B49-607F-41AA-AF8B-988AA5F6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02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49A48F4-9CD0-4E3A-9293-AD5719F8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EE97CE-7B06-4E97-8B31-D3092513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7943BB-9C3C-45B5-8EAD-285BAC20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79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48BC8F-ECA8-4F0E-A406-75B023F4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739AFB-2230-4E85-94C2-9417A6B65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E49672-8B4C-4BB3-A5D1-32C6161EC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8A6C37-74B1-4585-AFDC-0E93E20E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B28089-88E5-4334-B47C-9438EF78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6328A3-8F89-4786-8FA2-8F26B040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98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64BBC8-251F-46C1-A8DE-461EE868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6A21ADC-E1C6-484D-A380-0E9E9F725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E56F33-A4F7-4226-9306-1209671CA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EB45E1-BD29-44D3-BFA3-1CA8D820F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8DF04-3A38-4189-B521-4B7DBF9EB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43D28D-6A59-4887-A75C-54847EA1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98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DC09CD-89A3-4FB7-A45C-DD86C829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BF50D6-D9DC-47DA-ACE5-2DDCE3894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EB242-737D-4C8A-A5ED-B8B791FAC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98996-D764-40D7-B6ED-2DA5CBFEAE38}" type="datetimeFigureOut">
              <a:rPr lang="zh-CN" altLang="en-US" smtClean="0"/>
              <a:t>2018/11/7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4DFBB3-0FB2-4A84-8EF8-ABB90CA52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9AEC62-4B0A-44F9-B116-48279ED63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179F-D95E-4DEE-A481-9DD4201397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52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FB46BD-19E6-4DD0-BF87-1E7DD53E7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27434"/>
            <a:ext cx="9144000" cy="2387600"/>
          </a:xfrm>
        </p:spPr>
        <p:txBody>
          <a:bodyPr/>
          <a:lstStyle/>
          <a:p>
            <a:r>
              <a:rPr lang="en-US" altLang="zh-CN" dirty="0"/>
              <a:t>MAX-DOAS and MWR</a:t>
            </a:r>
            <a:br>
              <a:rPr lang="en-US" altLang="zh-CN" dirty="0"/>
            </a:br>
            <a:r>
              <a:rPr lang="en-US" altLang="zh-CN" dirty="0"/>
              <a:t>daily report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AA2E5C-66D9-4E2B-B4D2-1A7702E1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2157"/>
            <a:ext cx="9144000" cy="1655762"/>
          </a:xfrm>
        </p:spPr>
        <p:txBody>
          <a:bodyPr/>
          <a:lstStyle/>
          <a:p>
            <a:r>
              <a:rPr lang="en-US" altLang="zh-CN" dirty="0"/>
              <a:t>2018 .11. 06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1991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2AE77-2B32-4EEA-A5AE-7CE4E36D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828412"/>
          </a:xfrm>
        </p:spPr>
        <p:txBody>
          <a:bodyPr/>
          <a:lstStyle/>
          <a:p>
            <a:r>
              <a:rPr lang="en-US" altLang="zh-CN" dirty="0"/>
              <a:t>mwrchiba20181106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47692E4-39BA-4BE2-B5FD-CE99C88DC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756357"/>
            <a:ext cx="7665156" cy="5960832"/>
          </a:xfrm>
        </p:spPr>
      </p:pic>
    </p:spTree>
    <p:extLst>
      <p:ext uri="{BB962C8B-B14F-4D97-AF65-F5344CB8AC3E}">
        <p14:creationId xmlns:p14="http://schemas.microsoft.com/office/powerpoint/2010/main" val="204298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58B36B-7956-4B86-AE4C-4DEE88B18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3733" y="0"/>
            <a:ext cx="9144000" cy="722489"/>
          </a:xfrm>
        </p:spPr>
        <p:txBody>
          <a:bodyPr>
            <a:normAutofit/>
          </a:bodyPr>
          <a:lstStyle/>
          <a:p>
            <a:r>
              <a:rPr lang="en-US" altLang="zh-CN" sz="4400" dirty="0"/>
              <a:t>max_chiba1_20181106_ddm1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5B8E3F-1512-4800-AE9E-5A35DBAEC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10B077-ABAC-47B5-9C73-1D7FD6141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667"/>
            <a:ext cx="12192000" cy="601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1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857B9E-878E-4DA3-BD3A-495A5296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76653"/>
          </a:xfrm>
        </p:spPr>
        <p:txBody>
          <a:bodyPr/>
          <a:lstStyle/>
          <a:p>
            <a:r>
              <a:rPr lang="en-US" altLang="zh-CN" dirty="0"/>
              <a:t>max_chiba1_20181106_dem1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3350F3C-03FF-459E-96E2-07E518C5A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" y="786341"/>
            <a:ext cx="12039930" cy="6071659"/>
          </a:xfrm>
        </p:spPr>
      </p:pic>
    </p:spTree>
    <p:extLst>
      <p:ext uri="{BB962C8B-B14F-4D97-AF65-F5344CB8AC3E}">
        <p14:creationId xmlns:p14="http://schemas.microsoft.com/office/powerpoint/2010/main" val="224292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63A38-1453-4E13-A22E-0E6F98E5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5364"/>
          </a:xfrm>
        </p:spPr>
        <p:txBody>
          <a:bodyPr/>
          <a:lstStyle/>
          <a:p>
            <a:r>
              <a:rPr lang="en-US" altLang="zh-CN" dirty="0"/>
              <a:t>max_chiba2_20181106_ddm1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6214183-466E-4A41-B018-0FF603D3C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322"/>
            <a:ext cx="12078480" cy="5896677"/>
          </a:xfrm>
        </p:spPr>
      </p:pic>
    </p:spTree>
    <p:extLst>
      <p:ext uri="{BB962C8B-B14F-4D97-AF65-F5344CB8AC3E}">
        <p14:creationId xmlns:p14="http://schemas.microsoft.com/office/powerpoint/2010/main" val="7909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EC2AF9-CB48-4CF9-807A-C302B984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52475"/>
          </a:xfrm>
        </p:spPr>
        <p:txBody>
          <a:bodyPr/>
          <a:lstStyle/>
          <a:p>
            <a:r>
              <a:rPr lang="en-US" altLang="zh-CN" dirty="0"/>
              <a:t>max_chiba2_20181106_dem1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723A1C8-0EC5-4BEE-86CD-1424E1F9B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2474"/>
            <a:ext cx="12207543" cy="6105525"/>
          </a:xfrm>
        </p:spPr>
      </p:pic>
    </p:spTree>
    <p:extLst>
      <p:ext uri="{BB962C8B-B14F-4D97-AF65-F5344CB8AC3E}">
        <p14:creationId xmlns:p14="http://schemas.microsoft.com/office/powerpoint/2010/main" val="342483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13786F-5F90-4CB8-A99E-A8A882BB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760678"/>
          </a:xfrm>
        </p:spPr>
        <p:txBody>
          <a:bodyPr/>
          <a:lstStyle/>
          <a:p>
            <a:r>
              <a:rPr lang="en-US" altLang="zh-CN" dirty="0"/>
              <a:t>max_chiba3_20181106_ddm1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FD4DCFF-24B6-42E5-9C68-C2DEF4547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934"/>
            <a:ext cx="12166156" cy="6060810"/>
          </a:xfrm>
        </p:spPr>
      </p:pic>
    </p:spTree>
    <p:extLst>
      <p:ext uri="{BB962C8B-B14F-4D97-AF65-F5344CB8AC3E}">
        <p14:creationId xmlns:p14="http://schemas.microsoft.com/office/powerpoint/2010/main" val="249741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BD5A1-AEA3-4399-A0B9-F1E5C3CE8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0515600" cy="805834"/>
          </a:xfrm>
        </p:spPr>
        <p:txBody>
          <a:bodyPr/>
          <a:lstStyle/>
          <a:p>
            <a:r>
              <a:rPr lang="en-US" altLang="zh-CN" dirty="0"/>
              <a:t>max_chiba3_20181106_dem1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141DEAE-AC47-487A-82AE-ACADCA5A4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24090"/>
            <a:ext cx="12226153" cy="5892798"/>
          </a:xfrm>
        </p:spPr>
      </p:pic>
    </p:spTree>
    <p:extLst>
      <p:ext uri="{BB962C8B-B14F-4D97-AF65-F5344CB8AC3E}">
        <p14:creationId xmlns:p14="http://schemas.microsoft.com/office/powerpoint/2010/main" val="226875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853A03-F30B-41ED-8756-94B285B0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794545"/>
          </a:xfrm>
        </p:spPr>
        <p:txBody>
          <a:bodyPr/>
          <a:lstStyle/>
          <a:p>
            <a:r>
              <a:rPr lang="en-US" altLang="zh-CN" dirty="0"/>
              <a:t>max_chiba4_20181106_ddm1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8D23014-1E3C-467C-8E04-4B50BE727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4256"/>
            <a:ext cx="12189585" cy="6115489"/>
          </a:xfrm>
        </p:spPr>
      </p:pic>
    </p:spTree>
    <p:extLst>
      <p:ext uri="{BB962C8B-B14F-4D97-AF65-F5344CB8AC3E}">
        <p14:creationId xmlns:p14="http://schemas.microsoft.com/office/powerpoint/2010/main" val="351098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1F15DA-C15C-4A9E-9DEA-059B7BF8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90222"/>
          </a:xfrm>
        </p:spPr>
        <p:txBody>
          <a:bodyPr/>
          <a:lstStyle/>
          <a:p>
            <a:r>
              <a:rPr lang="en-US" altLang="zh-CN" dirty="0"/>
              <a:t>max_chiba4_20181106_dem1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763C4DD-D25A-4A16-900F-45825FF86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0223"/>
            <a:ext cx="12169423" cy="6067776"/>
          </a:xfrm>
        </p:spPr>
      </p:pic>
    </p:spTree>
    <p:extLst>
      <p:ext uri="{BB962C8B-B14F-4D97-AF65-F5344CB8AC3E}">
        <p14:creationId xmlns:p14="http://schemas.microsoft.com/office/powerpoint/2010/main" val="147100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50</Words>
  <Application>Microsoft Office PowerPoint</Application>
  <PresentationFormat>宽屏</PresentationFormat>
  <Paragraphs>12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MAX-DOAS and MWR daily report</vt:lpstr>
      <vt:lpstr>max_chiba1_20181106_ddm1</vt:lpstr>
      <vt:lpstr>max_chiba1_20181106_dem1</vt:lpstr>
      <vt:lpstr>max_chiba2_20181106_ddm1</vt:lpstr>
      <vt:lpstr>max_chiba2_20181106_dem1</vt:lpstr>
      <vt:lpstr>max_chiba3_20181106_ddm1</vt:lpstr>
      <vt:lpstr>max_chiba3_20181106_dem1</vt:lpstr>
      <vt:lpstr>max_chiba4_20181106_ddm1</vt:lpstr>
      <vt:lpstr>max_chiba4_20181106_dem1</vt:lpstr>
      <vt:lpstr>mwrchiba20181106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MAX-DOAS and MWR daily report</dc:title>
  <dc:creator>ying cai</dc:creator>
  <cp:lastModifiedBy>ying cai</cp:lastModifiedBy>
  <cp:revision>2</cp:revision>
  <dcterms:created xsi:type="dcterms:W3CDTF">2018-11-07T00:43:48Z</dcterms:created>
  <dcterms:modified xsi:type="dcterms:W3CDTF">2018-11-07T02:08:33Z</dcterms:modified>
</cp:coreProperties>
</file>